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934DE-E153-46D3-ADB3-3AB93E70341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CE17F-43F4-4368-A8D9-E982B147B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2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E17F-43F4-4368-A8D9-E982B147B4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77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2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9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3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8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6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9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CB4AD88-DF2D-4909-BAE0-3F737D64A0F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A5B916-2F1A-4B9F-B72E-A2D5D3AED7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E007-E1D2-134A-E623-EF51505DE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 Vectors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F632C-9AD3-B1D0-3A74-F90981B80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Static Embedding</a:t>
            </a:r>
          </a:p>
        </p:txBody>
      </p:sp>
    </p:spTree>
    <p:extLst>
      <p:ext uri="{BB962C8B-B14F-4D97-AF65-F5344CB8AC3E}">
        <p14:creationId xmlns:p14="http://schemas.microsoft.com/office/powerpoint/2010/main" val="394567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091A2-796A-CB75-1AE1-93152668C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42878" cy="6316133"/>
          </a:xfrm>
        </p:spPr>
      </p:pic>
    </p:spTree>
    <p:extLst>
      <p:ext uri="{BB962C8B-B14F-4D97-AF65-F5344CB8AC3E}">
        <p14:creationId xmlns:p14="http://schemas.microsoft.com/office/powerpoint/2010/main" val="394121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4408A-F353-B52B-EC8B-FE66DCD65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43605"/>
          </a:xfrm>
        </p:spPr>
      </p:pic>
    </p:spTree>
    <p:extLst>
      <p:ext uri="{BB962C8B-B14F-4D97-AF65-F5344CB8AC3E}">
        <p14:creationId xmlns:p14="http://schemas.microsoft.com/office/powerpoint/2010/main" val="362317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95FB6-891B-8110-DC0F-5E01DFDE3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6245"/>
          </a:xfrm>
        </p:spPr>
      </p:pic>
    </p:spTree>
    <p:extLst>
      <p:ext uri="{BB962C8B-B14F-4D97-AF65-F5344CB8AC3E}">
        <p14:creationId xmlns:p14="http://schemas.microsoft.com/office/powerpoint/2010/main" val="230703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494FFD-95CA-D523-75DE-B9447A26C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4463" cy="6333067"/>
          </a:xfrm>
        </p:spPr>
      </p:pic>
    </p:spTree>
    <p:extLst>
      <p:ext uri="{BB962C8B-B14F-4D97-AF65-F5344CB8AC3E}">
        <p14:creationId xmlns:p14="http://schemas.microsoft.com/office/powerpoint/2010/main" val="76813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A4D06-08E6-CD66-93C7-332BDFCB9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2445"/>
          </a:xfrm>
        </p:spPr>
      </p:pic>
    </p:spTree>
    <p:extLst>
      <p:ext uri="{BB962C8B-B14F-4D97-AF65-F5344CB8AC3E}">
        <p14:creationId xmlns:p14="http://schemas.microsoft.com/office/powerpoint/2010/main" val="21811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662C7-ECFD-54C7-B0FE-6B700EE5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1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0ABC4-D820-4ABE-BB39-FC10360F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A3BEE-B196-8371-6380-46EB607A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2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2DE9D-18A1-010D-14E6-FE4231A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3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9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64E8C4-CF47-5AD3-400D-88A8C5BAD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4162"/>
          </a:xfrm>
        </p:spPr>
      </p:pic>
    </p:spTree>
    <p:extLst>
      <p:ext uri="{BB962C8B-B14F-4D97-AF65-F5344CB8AC3E}">
        <p14:creationId xmlns:p14="http://schemas.microsoft.com/office/powerpoint/2010/main" val="219751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0E491-31C8-9356-A2B6-D33C75D6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42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F54C5-599D-FBD3-3099-36B6EF35D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80433"/>
          </a:xfrm>
        </p:spPr>
      </p:pic>
    </p:spTree>
    <p:extLst>
      <p:ext uri="{BB962C8B-B14F-4D97-AF65-F5344CB8AC3E}">
        <p14:creationId xmlns:p14="http://schemas.microsoft.com/office/powerpoint/2010/main" val="2745252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6C2DA5-7667-9093-96D7-791CE58D7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12364"/>
          </a:xfrm>
        </p:spPr>
      </p:pic>
    </p:spTree>
    <p:extLst>
      <p:ext uri="{BB962C8B-B14F-4D97-AF65-F5344CB8AC3E}">
        <p14:creationId xmlns:p14="http://schemas.microsoft.com/office/powerpoint/2010/main" val="407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80D5B-D453-0800-7FA5-8749C65FF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5922"/>
          </a:xfrm>
        </p:spPr>
      </p:pic>
    </p:spTree>
    <p:extLst>
      <p:ext uri="{BB962C8B-B14F-4D97-AF65-F5344CB8AC3E}">
        <p14:creationId xmlns:p14="http://schemas.microsoft.com/office/powerpoint/2010/main" val="54256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3DC5-39E2-F324-CF86-57F60647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2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6FC65-C793-4D9E-A117-5745A5BE7D3D}"/>
              </a:ext>
            </a:extLst>
          </p:cNvPr>
          <p:cNvSpPr txBox="1"/>
          <p:nvPr/>
        </p:nvSpPr>
        <p:spPr>
          <a:xfrm>
            <a:off x="3048000" y="32443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703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D18D2-495C-EE87-DF16-8A5C5EDA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979"/>
            <a:ext cx="12192000" cy="6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E806A-210C-096A-F34E-AB868E5C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AFBF0-8DC8-4635-77D8-73FBDFBF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4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4644D-851A-B171-B726-39EC51664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354444"/>
          </a:xfrm>
        </p:spPr>
      </p:pic>
    </p:spTree>
    <p:extLst>
      <p:ext uri="{BB962C8B-B14F-4D97-AF65-F5344CB8AC3E}">
        <p14:creationId xmlns:p14="http://schemas.microsoft.com/office/powerpoint/2010/main" val="124526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A0D0D-99B3-C7CE-5CA4-9E5418EE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5169" cy="6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7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9DC3A-C75E-1753-E1DD-C01FD13A4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7802"/>
          </a:xfrm>
        </p:spPr>
      </p:pic>
    </p:spTree>
    <p:extLst>
      <p:ext uri="{BB962C8B-B14F-4D97-AF65-F5344CB8AC3E}">
        <p14:creationId xmlns:p14="http://schemas.microsoft.com/office/powerpoint/2010/main" val="166833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B9D8-F1E1-4631-D7A0-9C7AC9F9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F941-956B-CFC6-48BC-18670497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BFAB8-06B7-8F05-6FE4-16273E61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3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14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</TotalTime>
  <Words>7</Words>
  <Application>Microsoft Office PowerPoint</Application>
  <PresentationFormat>Widescreen</PresentationFormat>
  <Paragraphs>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Retrospect</vt:lpstr>
      <vt:lpstr>Word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shahriar Ramit</dc:creator>
  <cp:lastModifiedBy>shahriar Ramit</cp:lastModifiedBy>
  <cp:revision>1</cp:revision>
  <dcterms:created xsi:type="dcterms:W3CDTF">2024-07-12T06:04:11Z</dcterms:created>
  <dcterms:modified xsi:type="dcterms:W3CDTF">2024-07-12T06:16:59Z</dcterms:modified>
</cp:coreProperties>
</file>